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6" r:id="rId4"/>
  </p:sldMasterIdLst>
  <p:notesMasterIdLst>
    <p:notesMasterId r:id="rId12"/>
  </p:notesMasterIdLst>
  <p:handoutMasterIdLst>
    <p:handoutMasterId r:id="rId13"/>
  </p:handoutMasterIdLst>
  <p:sldIdLst>
    <p:sldId id="314" r:id="rId5"/>
    <p:sldId id="315" r:id="rId6"/>
    <p:sldId id="318" r:id="rId7"/>
    <p:sldId id="320" r:id="rId8"/>
    <p:sldId id="321" r:id="rId9"/>
    <p:sldId id="322" r:id="rId10"/>
    <p:sldId id="309" r:id="rId11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82BEC7-5D72-489E-886C-BBDE5467951A}" v="7" dt="2026-01-28T18:51:20.2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388" autoAdjust="0"/>
  </p:normalViewPr>
  <p:slideViewPr>
    <p:cSldViewPr snapToGrid="0">
      <p:cViewPr varScale="1">
        <p:scale>
          <a:sx n="82" d="100"/>
          <a:sy n="82" d="100"/>
        </p:scale>
        <p:origin x="672" y="77"/>
      </p:cViewPr>
      <p:guideLst>
        <p:guide orient="horz" pos="3360"/>
        <p:guide pos="3840"/>
      </p:guideLst>
    </p:cSldViewPr>
  </p:slideViewPr>
  <p:outlineViewPr>
    <p:cViewPr>
      <p:scale>
        <a:sx n="33" d="100"/>
        <a:sy n="33" d="100"/>
      </p:scale>
      <p:origin x="0" y="-126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882" y="14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JANDRO DE LA HUERGA FERNÁNDEZ" userId="a51f8dab-64f5-434a-8b3d-28aa65d94c37" providerId="ADAL" clId="{86E8F797-9509-4CB2-885F-358ED3D97C38}"/>
    <pc:docChg chg="custSel addSld modSld">
      <pc:chgData name="ALEJANDRO DE LA HUERGA FERNÁNDEZ" userId="a51f8dab-64f5-434a-8b3d-28aa65d94c37" providerId="ADAL" clId="{86E8F797-9509-4CB2-885F-358ED3D97C38}" dt="2026-01-28T18:51:20.203" v="699"/>
      <pc:docMkLst>
        <pc:docMk/>
      </pc:docMkLst>
      <pc:sldChg chg="modTransition">
        <pc:chgData name="ALEJANDRO DE LA HUERGA FERNÁNDEZ" userId="a51f8dab-64f5-434a-8b3d-28aa65d94c37" providerId="ADAL" clId="{86E8F797-9509-4CB2-885F-358ED3D97C38}" dt="2026-01-28T18:51:20.203" v="699"/>
        <pc:sldMkLst>
          <pc:docMk/>
          <pc:sldMk cId="769932640" sldId="309"/>
        </pc:sldMkLst>
      </pc:sldChg>
      <pc:sldChg chg="modTransition">
        <pc:chgData name="ALEJANDRO DE LA HUERGA FERNÁNDEZ" userId="a51f8dab-64f5-434a-8b3d-28aa65d94c37" providerId="ADAL" clId="{86E8F797-9509-4CB2-885F-358ED3D97C38}" dt="2026-01-28T18:50:52.254" v="694"/>
        <pc:sldMkLst>
          <pc:docMk/>
          <pc:sldMk cId="2945390068" sldId="314"/>
        </pc:sldMkLst>
      </pc:sldChg>
      <pc:sldChg chg="modTransition">
        <pc:chgData name="ALEJANDRO DE LA HUERGA FERNÁNDEZ" userId="a51f8dab-64f5-434a-8b3d-28aa65d94c37" providerId="ADAL" clId="{86E8F797-9509-4CB2-885F-358ED3D97C38}" dt="2026-01-28T18:50:57.412" v="695"/>
        <pc:sldMkLst>
          <pc:docMk/>
          <pc:sldMk cId="542059410" sldId="315"/>
        </pc:sldMkLst>
      </pc:sldChg>
      <pc:sldChg chg="modTransition">
        <pc:chgData name="ALEJANDRO DE LA HUERGA FERNÁNDEZ" userId="a51f8dab-64f5-434a-8b3d-28aa65d94c37" providerId="ADAL" clId="{86E8F797-9509-4CB2-885F-358ED3D97C38}" dt="2026-01-28T18:51:01.386" v="696"/>
        <pc:sldMkLst>
          <pc:docMk/>
          <pc:sldMk cId="412000632" sldId="318"/>
        </pc:sldMkLst>
      </pc:sldChg>
      <pc:sldChg chg="modTransition">
        <pc:chgData name="ALEJANDRO DE LA HUERGA FERNÁNDEZ" userId="a51f8dab-64f5-434a-8b3d-28aa65d94c37" providerId="ADAL" clId="{86E8F797-9509-4CB2-885F-358ED3D97C38}" dt="2026-01-28T18:51:05.324" v="697"/>
        <pc:sldMkLst>
          <pc:docMk/>
          <pc:sldMk cId="2124581694" sldId="320"/>
        </pc:sldMkLst>
      </pc:sldChg>
      <pc:sldChg chg="modSp mod modTransition">
        <pc:chgData name="ALEJANDRO DE LA HUERGA FERNÁNDEZ" userId="a51f8dab-64f5-434a-8b3d-28aa65d94c37" providerId="ADAL" clId="{86E8F797-9509-4CB2-885F-358ED3D97C38}" dt="2026-01-28T18:51:16.215" v="698"/>
        <pc:sldMkLst>
          <pc:docMk/>
          <pc:sldMk cId="3633903030" sldId="321"/>
        </pc:sldMkLst>
        <pc:spChg chg="mod">
          <ac:chgData name="ALEJANDRO DE LA HUERGA FERNÁNDEZ" userId="a51f8dab-64f5-434a-8b3d-28aa65d94c37" providerId="ADAL" clId="{86E8F797-9509-4CB2-885F-358ED3D97C38}" dt="2026-01-28T18:40:03.468" v="367" actId="20577"/>
          <ac:spMkLst>
            <pc:docMk/>
            <pc:sldMk cId="3633903030" sldId="321"/>
            <ac:spMk id="3" creationId="{CCA13315-8551-4411-AE79-4D2C2D502CFB}"/>
          </ac:spMkLst>
        </pc:spChg>
      </pc:sldChg>
      <pc:sldChg chg="addSp delSp modSp new mod">
        <pc:chgData name="ALEJANDRO DE LA HUERGA FERNÁNDEZ" userId="a51f8dab-64f5-434a-8b3d-28aa65d94c37" providerId="ADAL" clId="{86E8F797-9509-4CB2-885F-358ED3D97C38}" dt="2026-01-28T18:50:35.854" v="693" actId="20577"/>
        <pc:sldMkLst>
          <pc:docMk/>
          <pc:sldMk cId="545078595" sldId="322"/>
        </pc:sldMkLst>
        <pc:spChg chg="mod">
          <ac:chgData name="ALEJANDRO DE LA HUERGA FERNÁNDEZ" userId="a51f8dab-64f5-434a-8b3d-28aa65d94c37" providerId="ADAL" clId="{86E8F797-9509-4CB2-885F-358ED3D97C38}" dt="2026-01-28T18:44:38.905" v="402" actId="113"/>
          <ac:spMkLst>
            <pc:docMk/>
            <pc:sldMk cId="545078595" sldId="322"/>
            <ac:spMk id="2" creationId="{30BE9137-5437-02F8-FA89-4DF814930A15}"/>
          </ac:spMkLst>
        </pc:spChg>
        <pc:spChg chg="del">
          <ac:chgData name="ALEJANDRO DE LA HUERGA FERNÁNDEZ" userId="a51f8dab-64f5-434a-8b3d-28aa65d94c37" providerId="ADAL" clId="{86E8F797-9509-4CB2-885F-358ED3D97C38}" dt="2026-01-28T18:46:14.284" v="403" actId="931"/>
          <ac:spMkLst>
            <pc:docMk/>
            <pc:sldMk cId="545078595" sldId="322"/>
            <ac:spMk id="3" creationId="{6BE4B56B-3577-238D-C377-0AAF38379BE8}"/>
          </ac:spMkLst>
        </pc:spChg>
        <pc:spChg chg="mod">
          <ac:chgData name="ALEJANDRO DE LA HUERGA FERNÁNDEZ" userId="a51f8dab-64f5-434a-8b3d-28aa65d94c37" providerId="ADAL" clId="{86E8F797-9509-4CB2-885F-358ED3D97C38}" dt="2026-01-28T18:50:35.854" v="693" actId="20577"/>
          <ac:spMkLst>
            <pc:docMk/>
            <pc:sldMk cId="545078595" sldId="322"/>
            <ac:spMk id="4" creationId="{860FDC1C-A10A-99B9-8015-027242ED4AA2}"/>
          </ac:spMkLst>
        </pc:spChg>
        <pc:picChg chg="add mod">
          <ac:chgData name="ALEJANDRO DE LA HUERGA FERNÁNDEZ" userId="a51f8dab-64f5-434a-8b3d-28aa65d94c37" providerId="ADAL" clId="{86E8F797-9509-4CB2-885F-358ED3D97C38}" dt="2026-01-28T18:46:18.929" v="406" actId="962"/>
          <ac:picMkLst>
            <pc:docMk/>
            <pc:sldMk cId="545078595" sldId="322"/>
            <ac:picMk id="7" creationId="{E6A8FABC-B10C-95C0-2DFD-4A2CACF327B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53F6ED8B-CF52-4A64-BACC-61D9C1041E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D7022B2-02C5-4E03-99BC-0BA3C57AC4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s-ES" sz="1200"/>
            </a:lvl1pPr>
          </a:lstStyle>
          <a:p>
            <a:pPr rtl="0"/>
            <a:fld id="{146CFD56-E74D-46D7-A822-3A365FC491DB}" type="datetime1">
              <a:rPr lang="es-ES" smtClean="0"/>
              <a:t>28/01/2026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C3FEE8C-8D38-4F2A-950E-071C6823E2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C567A6D-959B-4552-AB8D-4CCA819CAA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s-ES" sz="1200"/>
            </a:lvl1pPr>
          </a:lstStyle>
          <a:p>
            <a:pPr rtl="0"/>
            <a:fld id="{4BF9A36D-7FAC-478F-9944-F324014F6FD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24676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s-ES" sz="1200"/>
            </a:lvl1pPr>
          </a:lstStyle>
          <a:p>
            <a:pPr rtl="0"/>
            <a:fld id="{1D8ACD52-3BC9-4181-9014-67395FAB9A59}" type="datetime1">
              <a:rPr lang="es-ES" smtClean="0"/>
              <a:t>28/01/2026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s-ES" sz="1200"/>
            </a:lvl1pPr>
          </a:lstStyle>
          <a:p>
            <a:pPr rtl="0"/>
            <a:fld id="{D4B9A9E5-4F7F-4A7D-9DE1-89923232926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77831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4B9A9E5-4F7F-4A7D-9DE1-899232329269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9137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4B9A9E5-4F7F-4A7D-9DE1-899232329269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98969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4B9A9E5-4F7F-4A7D-9DE1-899232329269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1242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4B9A9E5-4F7F-4A7D-9DE1-899232329269}" type="slidenum">
              <a:rPr lang="es-ES" smtClean="0"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9966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4.svg"/><Relationship Id="rId4" Type="http://schemas.openxmlformats.org/officeDocument/2006/relationships/image" Target="../media/image15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874996-9779-1D0F-B5C6-7FE85FFF1E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773681"/>
            <a:ext cx="5674360" cy="3200400"/>
          </a:xfrm>
        </p:spPr>
        <p:txBody>
          <a:bodyPr rtlCol="0" anchor="b">
            <a:normAutofit/>
          </a:bodyPr>
          <a:lstStyle>
            <a:lvl1pPr>
              <a:defRPr lang="es-ES"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96B97173-A601-1D66-1651-4FE0D76A0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454" t="1728"/>
          <a:stretch/>
        </p:blipFill>
        <p:spPr>
          <a:xfrm>
            <a:off x="-1" y="0"/>
            <a:ext cx="8264995" cy="532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84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y tabla del títul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">
            <a:extLst>
              <a:ext uri="{FF2B5EF4-FFF2-40B4-BE49-F238E27FC236}">
                <a16:creationId xmlns:a16="http://schemas.microsoft.com/office/drawing/2014/main" id="{BE5D17C7-3503-7305-8191-20863B7388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55824" b="26760"/>
          <a:stretch/>
        </p:blipFill>
        <p:spPr>
          <a:xfrm>
            <a:off x="9229725" y="1835240"/>
            <a:ext cx="2962275" cy="5022760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C76E1AE6-3E01-1CBD-CAEC-11056D00AD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43413" y="1835240"/>
            <a:ext cx="7000875" cy="42798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pic>
        <p:nvPicPr>
          <p:cNvPr id="9" name="Gráfico 8">
            <a:extLst>
              <a:ext uri="{FF2B5EF4-FFF2-40B4-BE49-F238E27FC236}">
                <a16:creationId xmlns:a16="http://schemas.microsoft.com/office/drawing/2014/main" id="{90E28F03-2149-7C50-779B-6A2D8D789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60903" r="75060" b="10347"/>
          <a:stretch/>
        </p:blipFill>
        <p:spPr>
          <a:xfrm rot="16200000">
            <a:off x="149650" y="-149653"/>
            <a:ext cx="1672375" cy="1971675"/>
          </a:xfrm>
          <a:prstGeom prst="rect">
            <a:avLst/>
          </a:prstGeom>
        </p:spPr>
      </p:pic>
      <p:sp>
        <p:nvSpPr>
          <p:cNvPr id="10" name="Título 9">
            <a:extLst>
              <a:ext uri="{FF2B5EF4-FFF2-40B4-BE49-F238E27FC236}">
                <a16:creationId xmlns:a16="http://schemas.microsoft.com/office/drawing/2014/main" id="{CA4CAE4E-4252-8471-C50B-1DD5AFBFEC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365125"/>
            <a:ext cx="10363202" cy="1603462"/>
          </a:xfrm>
        </p:spPr>
        <p:txBody>
          <a:bodyPr rtlCol="0">
            <a:normAutofit/>
          </a:bodyPr>
          <a:lstStyle>
            <a:lvl1pPr>
              <a:defRPr lang="es-ES" sz="32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E493CE42-5465-91AC-A1F4-A4821AE37A9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14399" y="2022250"/>
            <a:ext cx="3299013" cy="3914910"/>
          </a:xfrm>
        </p:spPr>
        <p:txBody>
          <a:bodyPr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s-ES" sz="2000" b="0"/>
            </a:lvl1pPr>
            <a:lvl2pPr>
              <a:spcBef>
                <a:spcPts val="0"/>
              </a:spcBef>
              <a:spcAft>
                <a:spcPts val="1200"/>
              </a:spcAft>
              <a:defRPr lang="es-ES" sz="1800" b="0"/>
            </a:lvl2pPr>
            <a:lvl3pPr>
              <a:spcBef>
                <a:spcPts val="0"/>
              </a:spcBef>
              <a:spcAft>
                <a:spcPts val="1200"/>
              </a:spcAft>
              <a:defRPr lang="es-ES" sz="1600" b="0"/>
            </a:lvl3pPr>
            <a:lvl4pPr>
              <a:spcBef>
                <a:spcPts val="0"/>
              </a:spcBef>
              <a:spcAft>
                <a:spcPts val="1200"/>
              </a:spcAft>
              <a:defRPr lang="es-ES" sz="1400" b="0"/>
            </a:lvl4pPr>
            <a:lvl5pPr>
              <a:spcBef>
                <a:spcPts val="0"/>
              </a:spcBef>
              <a:spcAft>
                <a:spcPts val="1200"/>
              </a:spcAft>
              <a:defRPr lang="es-ES" sz="1400" b="0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13" name="Marcador de posición de título 12">
            <a:extLst>
              <a:ext uri="{FF2B5EF4-FFF2-40B4-BE49-F238E27FC236}">
                <a16:creationId xmlns:a16="http://schemas.microsoft.com/office/drawing/2014/main" id="{156A00B1-F3E3-B7FF-58F4-61DE3EF07C07}"/>
              </a:ext>
            </a:extLst>
          </p:cNvPr>
          <p:cNvSpPr>
            <a:spLocks noGrp="1"/>
          </p:cNvSpPr>
          <p:nvPr>
            <p:ph type="tbl" sz="quarter" idx="11" hasCustomPrompt="1"/>
          </p:nvPr>
        </p:nvSpPr>
        <p:spPr>
          <a:xfrm>
            <a:off x="4602163" y="2017713"/>
            <a:ext cx="6675437" cy="3932237"/>
          </a:xfrm>
        </p:spPr>
        <p:txBody>
          <a:bodyPr rtlCol="0">
            <a:normAutofit/>
          </a:bodyPr>
          <a:lstStyle>
            <a:lvl1pPr>
              <a:defRPr lang="es-ES" sz="2000"/>
            </a:lvl1pPr>
          </a:lstStyle>
          <a:p>
            <a:pPr rtl="0"/>
            <a:r>
              <a:rPr lang="es-ES"/>
              <a:t>Haga clic en el icono para insertar una tabla</a:t>
            </a:r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B9B66675-D8A5-0062-EB51-C8069A2C3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246254"/>
            <a:ext cx="631065" cy="2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621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dos contenidos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áfico 7">
            <a:extLst>
              <a:ext uri="{FF2B5EF4-FFF2-40B4-BE49-F238E27FC236}">
                <a16:creationId xmlns:a16="http://schemas.microsoft.com/office/drawing/2014/main" id="{13A42171-0D82-07BF-4667-498861CC2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883" t="34408" r="46636" b="1"/>
          <a:stretch/>
        </p:blipFill>
        <p:spPr>
          <a:xfrm flipH="1" flipV="1">
            <a:off x="10506072" y="3984078"/>
            <a:ext cx="1685928" cy="2873921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13C71A0D-EE6D-54C4-71DE-04BE28558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29718" t="47145" r="39389" b="8754"/>
          <a:stretch/>
        </p:blipFill>
        <p:spPr>
          <a:xfrm rot="5400000" flipV="1">
            <a:off x="9781526" y="-311511"/>
            <a:ext cx="2098964" cy="2721985"/>
          </a:xfrm>
          <a:prstGeom prst="rect">
            <a:avLst/>
          </a:prstGeom>
        </p:spPr>
      </p:pic>
      <p:sp>
        <p:nvSpPr>
          <p:cNvPr id="10" name="Título 9">
            <a:extLst>
              <a:ext uri="{FF2B5EF4-FFF2-40B4-BE49-F238E27FC236}">
                <a16:creationId xmlns:a16="http://schemas.microsoft.com/office/drawing/2014/main" id="{3F82FA92-501B-5A05-E15F-2FB9BCEBE3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1990" y="434225"/>
            <a:ext cx="9524998" cy="1499627"/>
          </a:xfrm>
        </p:spPr>
        <p:txBody>
          <a:bodyPr rtlCol="0">
            <a:normAutofit/>
          </a:bodyPr>
          <a:lstStyle>
            <a:lvl1pPr>
              <a:defRPr lang="es-ES" sz="32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B463EEE0-BE31-122C-586C-8BA8D90371E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14399" y="2022250"/>
            <a:ext cx="6257366" cy="391491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lang="es-ES" sz="2000" b="0"/>
            </a:lvl1pPr>
            <a:lvl2pPr marL="228600">
              <a:spcBef>
                <a:spcPts val="0"/>
              </a:spcBef>
              <a:spcAft>
                <a:spcPts val="1200"/>
              </a:spcAft>
              <a:defRPr lang="es-ES" sz="2000" b="0"/>
            </a:lvl2pPr>
            <a:lvl3pPr marL="685800">
              <a:spcBef>
                <a:spcPts val="0"/>
              </a:spcBef>
              <a:spcAft>
                <a:spcPts val="1200"/>
              </a:spcAft>
              <a:defRPr lang="es-ES" sz="1800" b="0"/>
            </a:lvl3pPr>
            <a:lvl4pPr marL="914400">
              <a:spcBef>
                <a:spcPts val="0"/>
              </a:spcBef>
              <a:spcAft>
                <a:spcPts val="1200"/>
              </a:spcAft>
              <a:defRPr lang="es-ES" sz="1600" b="0"/>
            </a:lvl4pPr>
            <a:lvl5pPr marL="1143000">
              <a:spcBef>
                <a:spcPts val="0"/>
              </a:spcBef>
              <a:spcAft>
                <a:spcPts val="1200"/>
              </a:spcAft>
              <a:defRPr lang="es-ES" sz="1600" b="0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12" name="Marcador de contenido 10">
            <a:extLst>
              <a:ext uri="{FF2B5EF4-FFF2-40B4-BE49-F238E27FC236}">
                <a16:creationId xmlns:a16="http://schemas.microsoft.com/office/drawing/2014/main" id="{52C157D5-2C68-BA6A-033B-A4CC016CA68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967475" y="2018119"/>
            <a:ext cx="2449514" cy="3931919"/>
          </a:xfrm>
        </p:spPr>
        <p:txBody>
          <a:bodyPr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s-ES" sz="2000" b="1"/>
            </a:lvl1pPr>
            <a:lvl2pPr marL="411480">
              <a:spcBef>
                <a:spcPts val="0"/>
              </a:spcBef>
              <a:spcAft>
                <a:spcPts val="1200"/>
              </a:spcAft>
              <a:defRPr lang="es-ES" sz="1800" b="1"/>
            </a:lvl2pPr>
            <a:lvl3pPr marL="502920">
              <a:spcBef>
                <a:spcPts val="0"/>
              </a:spcBef>
              <a:spcAft>
                <a:spcPts val="1200"/>
              </a:spcAft>
              <a:defRPr lang="es-ES" sz="1600" b="1"/>
            </a:lvl3pPr>
            <a:lvl4pPr marL="594360">
              <a:spcBef>
                <a:spcPts val="0"/>
              </a:spcBef>
              <a:spcAft>
                <a:spcPts val="1200"/>
              </a:spcAft>
              <a:defRPr lang="es-ES" sz="1400" b="1"/>
            </a:lvl4pPr>
            <a:lvl5pPr marL="685800">
              <a:spcBef>
                <a:spcPts val="0"/>
              </a:spcBef>
              <a:spcAft>
                <a:spcPts val="1200"/>
              </a:spcAft>
              <a:defRPr lang="es-ES" sz="1400" b="1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B9B66675-D8A5-0062-EB51-C8069A2C3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246254"/>
            <a:ext cx="631065" cy="2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19842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>
            <a:extLst>
              <a:ext uri="{FF2B5EF4-FFF2-40B4-BE49-F238E27FC236}">
                <a16:creationId xmlns:a16="http://schemas.microsoft.com/office/drawing/2014/main" id="{15CC9A46-E0E7-B31D-3E27-6F4303A45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883" t="18052" r="46636"/>
          <a:stretch/>
        </p:blipFill>
        <p:spPr>
          <a:xfrm rot="16200000" flipH="1" flipV="1">
            <a:off x="9553763" y="-952310"/>
            <a:ext cx="1685928" cy="3590547"/>
          </a:xfrm>
          <a:prstGeom prst="rect">
            <a:avLst/>
          </a:prstGeom>
        </p:spPr>
      </p:pic>
      <p:sp>
        <p:nvSpPr>
          <p:cNvPr id="7" name="Título 6">
            <a:extLst>
              <a:ext uri="{FF2B5EF4-FFF2-40B4-BE49-F238E27FC236}">
                <a16:creationId xmlns:a16="http://schemas.microsoft.com/office/drawing/2014/main" id="{767669DC-4C7F-9B50-FCC0-F2AF5B2A95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3545" y="584477"/>
            <a:ext cx="10354052" cy="1209765"/>
          </a:xfrm>
        </p:spPr>
        <p:txBody>
          <a:bodyPr rtlCol="0">
            <a:normAutofit/>
          </a:bodyPr>
          <a:lstStyle>
            <a:lvl1pPr>
              <a:defRPr lang="es-ES" sz="32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9" name="Marcador de posición de tabla 8">
            <a:extLst>
              <a:ext uri="{FF2B5EF4-FFF2-40B4-BE49-F238E27FC236}">
                <a16:creationId xmlns:a16="http://schemas.microsoft.com/office/drawing/2014/main" id="{BEF581C2-7562-2E21-E6DD-20AEFC43AAB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23545" y="2009775"/>
            <a:ext cx="10354052" cy="3931920"/>
          </a:xfrm>
        </p:spPr>
        <p:txBody>
          <a:bodyPr rtlCol="0">
            <a:normAutofit/>
          </a:bodyPr>
          <a:lstStyle>
            <a:lvl1pPr>
              <a:defRPr lang="es-ES" sz="2400"/>
            </a:lvl1pPr>
          </a:lstStyle>
          <a:p>
            <a:pPr rtl="0"/>
            <a:r>
              <a:rPr lang="es-ES"/>
              <a:t>Haga clic en el icono para agregar una tabla</a:t>
            </a:r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B9B66675-D8A5-0062-EB51-C8069A2C3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246254"/>
            <a:ext cx="631065" cy="2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6384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err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E3A3E8B6-2BD8-19E0-7F51-7A25EF836F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1515" y="374090"/>
            <a:ext cx="5057104" cy="3624984"/>
          </a:xfrm>
        </p:spPr>
        <p:txBody>
          <a:bodyPr rtlCol="0" anchor="b">
            <a:normAutofit/>
          </a:bodyPr>
          <a:lstStyle>
            <a:lvl1pPr>
              <a:defRPr lang="es-ES"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B1F96043-F6A4-F581-7DB8-96138F0E40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1514" y="4172989"/>
            <a:ext cx="5057103" cy="2519363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lang="es-ES" sz="2000" baseline="0">
                <a:solidFill>
                  <a:schemeClr val="bg1"/>
                </a:solidFill>
              </a:defRPr>
            </a:lvl1pPr>
            <a:lvl2pPr marL="742950" indent="-2857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s-ES" sz="1800" baseline="0">
                <a:solidFill>
                  <a:schemeClr val="bg1"/>
                </a:solidFill>
              </a:defRPr>
            </a:lvl2pPr>
            <a:lvl3pPr marL="1200150" indent="-2857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s-ES" sz="1600" baseline="0">
                <a:solidFill>
                  <a:schemeClr val="bg1"/>
                </a:solidFill>
              </a:defRPr>
            </a:lvl3pPr>
            <a:lvl4pPr marL="1657350" indent="-2857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s-ES" sz="1400" baseline="0">
                <a:solidFill>
                  <a:schemeClr val="bg1"/>
                </a:solidFill>
              </a:defRPr>
            </a:lvl4pPr>
            <a:lvl5pPr marL="2000250" indent="-1714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s-ES" sz="1200" baseline="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C805DE67-EFB0-F6F3-6C08-2FE90284C3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151" r="18577"/>
          <a:stretch/>
        </p:blipFill>
        <p:spPr>
          <a:xfrm flipH="1">
            <a:off x="0" y="0"/>
            <a:ext cx="5181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34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áfico 8">
            <a:extLst>
              <a:ext uri="{FF2B5EF4-FFF2-40B4-BE49-F238E27FC236}">
                <a16:creationId xmlns:a16="http://schemas.microsoft.com/office/drawing/2014/main" id="{0DFB311A-EAAD-7656-C753-E8C739948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4533" t="18691" r="1" b="-131"/>
          <a:stretch/>
        </p:blipFill>
        <p:spPr>
          <a:xfrm rot="5400000">
            <a:off x="7851419" y="-1244552"/>
            <a:ext cx="3096029" cy="5585137"/>
          </a:xfrm>
          <a:custGeom>
            <a:avLst/>
            <a:gdLst>
              <a:gd name="connsiteX0" fmla="*/ 0 w 1756624"/>
              <a:gd name="connsiteY0" fmla="*/ 0 h 6858000"/>
              <a:gd name="connsiteX1" fmla="*/ 1756624 w 1756624"/>
              <a:gd name="connsiteY1" fmla="*/ 0 h 6858000"/>
              <a:gd name="connsiteX2" fmla="*/ 1756624 w 1756624"/>
              <a:gd name="connsiteY2" fmla="*/ 6858000 h 6858000"/>
              <a:gd name="connsiteX3" fmla="*/ 0 w 175662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6624" h="6858000">
                <a:moveTo>
                  <a:pt x="0" y="0"/>
                </a:moveTo>
                <a:lnTo>
                  <a:pt x="1756624" y="0"/>
                </a:lnTo>
                <a:lnTo>
                  <a:pt x="17566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pic>
        <p:nvPicPr>
          <p:cNvPr id="10" name="Gráfico 9">
            <a:extLst>
              <a:ext uri="{FF2B5EF4-FFF2-40B4-BE49-F238E27FC236}">
                <a16:creationId xmlns:a16="http://schemas.microsoft.com/office/drawing/2014/main" id="{1612F0DE-D367-10BB-1F71-60AA6527C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151" r="18577"/>
          <a:stretch/>
        </p:blipFill>
        <p:spPr>
          <a:xfrm>
            <a:off x="7010400" y="0"/>
            <a:ext cx="51816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4F5799-FC34-2F2D-D11E-9B472CAF0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315533"/>
            <a:ext cx="5181600" cy="2376868"/>
          </a:xfrm>
        </p:spPr>
        <p:txBody>
          <a:bodyPr rtlCol="0" anchor="b">
            <a:normAutofit/>
          </a:bodyPr>
          <a:lstStyle>
            <a:lvl1pPr>
              <a:defRPr lang="es-ES" sz="32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2575025C-084B-CD7A-F546-0E13BA13CF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14400" y="2844800"/>
            <a:ext cx="5181600" cy="3128963"/>
          </a:xfrm>
        </p:spPr>
        <p:txBody>
          <a:bodyPr rtlCol="0">
            <a:normAutofit/>
          </a:bodyPr>
          <a:lstStyle>
            <a:lvl1pPr marL="0" indent="0">
              <a:lnSpc>
                <a:spcPct val="120000"/>
              </a:lnSpc>
              <a:buNone/>
              <a:defRPr lang="es-ES" sz="2000"/>
            </a:lvl1pPr>
            <a:lvl2pPr>
              <a:lnSpc>
                <a:spcPct val="120000"/>
              </a:lnSpc>
              <a:defRPr lang="es-ES" sz="1800"/>
            </a:lvl2pPr>
            <a:lvl3pPr>
              <a:lnSpc>
                <a:spcPct val="120000"/>
              </a:lnSpc>
              <a:defRPr lang="es-ES" sz="1600"/>
            </a:lvl3pPr>
            <a:lvl4pPr>
              <a:lnSpc>
                <a:spcPct val="120000"/>
              </a:lnSpc>
              <a:defRPr lang="es-ES" sz="1400"/>
            </a:lvl4pPr>
            <a:lvl5pPr>
              <a:lnSpc>
                <a:spcPct val="120000"/>
              </a:lnSpc>
              <a:defRPr lang="es-ES" sz="1400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B9B66675-D8A5-0062-EB51-C8069A2C3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246254"/>
            <a:ext cx="631065" cy="2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75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secció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áfico 6">
            <a:extLst>
              <a:ext uri="{FF2B5EF4-FFF2-40B4-BE49-F238E27FC236}">
                <a16:creationId xmlns:a16="http://schemas.microsoft.com/office/drawing/2014/main" id="{B5DE041D-A3BF-94FF-029C-719D4DADA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3300" t="13815"/>
          <a:stretch/>
        </p:blipFill>
        <p:spPr>
          <a:xfrm>
            <a:off x="0" y="-1"/>
            <a:ext cx="4239206" cy="377619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DEE605D-0584-F71C-A97D-B672F13E39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2580640"/>
            <a:ext cx="5181600" cy="3368819"/>
          </a:xfrm>
        </p:spPr>
        <p:txBody>
          <a:bodyPr rtlCol="0" anchor="b">
            <a:normAutofit/>
          </a:bodyPr>
          <a:lstStyle>
            <a:lvl1pPr>
              <a:defRPr lang="es-ES"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59AF635C-89E6-F6EF-FA6A-417A9A84BF4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85840" y="-10159"/>
            <a:ext cx="6116320" cy="6868160"/>
          </a:xfrm>
          <a:custGeom>
            <a:avLst/>
            <a:gdLst>
              <a:gd name="connsiteX0" fmla="*/ 0 w 6116320"/>
              <a:gd name="connsiteY0" fmla="*/ 0 h 6880225"/>
              <a:gd name="connsiteX1" fmla="*/ 6116320 w 6116320"/>
              <a:gd name="connsiteY1" fmla="*/ 0 h 6880225"/>
              <a:gd name="connsiteX2" fmla="*/ 6116320 w 6116320"/>
              <a:gd name="connsiteY2" fmla="*/ 6880225 h 6880225"/>
              <a:gd name="connsiteX3" fmla="*/ 0 w 6116320"/>
              <a:gd name="connsiteY3" fmla="*/ 6880225 h 6880225"/>
              <a:gd name="connsiteX4" fmla="*/ 0 w 6116320"/>
              <a:gd name="connsiteY4" fmla="*/ 0 h 6880225"/>
              <a:gd name="connsiteX0" fmla="*/ 0 w 6116320"/>
              <a:gd name="connsiteY0" fmla="*/ 0 h 6880225"/>
              <a:gd name="connsiteX1" fmla="*/ 6116320 w 6116320"/>
              <a:gd name="connsiteY1" fmla="*/ 0 h 6880225"/>
              <a:gd name="connsiteX2" fmla="*/ 6116320 w 6116320"/>
              <a:gd name="connsiteY2" fmla="*/ 6880225 h 6880225"/>
              <a:gd name="connsiteX3" fmla="*/ 2052320 w 6116320"/>
              <a:gd name="connsiteY3" fmla="*/ 6880225 h 6880225"/>
              <a:gd name="connsiteX4" fmla="*/ 0 w 6116320"/>
              <a:gd name="connsiteY4" fmla="*/ 0 h 6880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6320" h="6880225">
                <a:moveTo>
                  <a:pt x="0" y="0"/>
                </a:moveTo>
                <a:lnTo>
                  <a:pt x="6116320" y="0"/>
                </a:lnTo>
                <a:lnTo>
                  <a:pt x="6116320" y="6880225"/>
                </a:lnTo>
                <a:lnTo>
                  <a:pt x="2052320" y="6880225"/>
                </a:lnTo>
                <a:lnTo>
                  <a:pt x="0" y="0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 algn="ctr">
              <a:buNone/>
              <a:defRPr lang="es-ES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en el icono para insertar una imagen</a:t>
            </a:r>
          </a:p>
        </p:txBody>
      </p:sp>
    </p:spTree>
    <p:extLst>
      <p:ext uri="{BB962C8B-B14F-4D97-AF65-F5344CB8AC3E}">
        <p14:creationId xmlns:p14="http://schemas.microsoft.com/office/powerpoint/2010/main" val="736789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ción gener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áfico 7">
            <a:extLst>
              <a:ext uri="{FF2B5EF4-FFF2-40B4-BE49-F238E27FC236}">
                <a16:creationId xmlns:a16="http://schemas.microsoft.com/office/drawing/2014/main" id="{2B74EE53-DB22-C27E-074F-A7129585F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5158" t="-5374" b="78533"/>
          <a:stretch/>
        </p:blipFill>
        <p:spPr>
          <a:xfrm rot="10800000">
            <a:off x="6324600" y="0"/>
            <a:ext cx="5867400" cy="164732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78AEF0C-FA4B-8C23-0132-5529EC244F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6480" y="1310639"/>
            <a:ext cx="4805997" cy="2689629"/>
          </a:xfrm>
        </p:spPr>
        <p:txBody>
          <a:bodyPr rtlCol="0" anchor="b">
            <a:normAutofit/>
          </a:bodyPr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B3DD4867-9B0B-647C-1F78-5E50BF30F08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1016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405384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405384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 algn="ctr">
              <a:buNone/>
              <a:defRPr lang="es-ES" sz="2000"/>
            </a:lvl1pPr>
          </a:lstStyle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BFF4D65D-965A-5E86-4D91-C72D1D03A8B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126163" y="4172990"/>
            <a:ext cx="4805997" cy="2389736"/>
          </a:xfrm>
        </p:spPr>
        <p:txBody>
          <a:bodyPr rtlCol="0">
            <a:normAutofit/>
          </a:bodyPr>
          <a:lstStyle>
            <a:lvl1pPr marL="0" indent="0">
              <a:buFont typeface="Arial" panose="020B0604020202020204" pitchFamily="34" charset="0"/>
              <a:buNone/>
              <a:defRPr lang="es-ES" sz="2000"/>
            </a:lvl1pPr>
            <a:lvl2pPr marL="457200" indent="0">
              <a:buNone/>
              <a:defRPr lang="es-ES" sz="1800"/>
            </a:lvl2pPr>
            <a:lvl3pPr marL="914400" indent="0">
              <a:buNone/>
              <a:defRPr lang="es-ES" sz="1600"/>
            </a:lvl3pPr>
            <a:lvl4pPr marL="1371600" indent="0">
              <a:buNone/>
              <a:defRPr lang="es-ES" sz="1400"/>
            </a:lvl4pPr>
            <a:lvl5pPr marL="1828800" indent="0">
              <a:buNone/>
              <a:defRPr lang="es-ES" sz="1400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2636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>
            <a:extLst>
              <a:ext uri="{FF2B5EF4-FFF2-40B4-BE49-F238E27FC236}">
                <a16:creationId xmlns:a16="http://schemas.microsoft.com/office/drawing/2014/main" id="{04C9F686-E069-3B60-9625-01EE6A41D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5239"/>
          <a:stretch/>
        </p:blipFill>
        <p:spPr>
          <a:xfrm flipH="1">
            <a:off x="9135414" y="0"/>
            <a:ext cx="3056586" cy="6858000"/>
          </a:xfrm>
          <a:custGeom>
            <a:avLst/>
            <a:gdLst>
              <a:gd name="connsiteX0" fmla="*/ 4284372 w 4284372"/>
              <a:gd name="connsiteY0" fmla="*/ 0 h 6858000"/>
              <a:gd name="connsiteX1" fmla="*/ 0 w 4284372"/>
              <a:gd name="connsiteY1" fmla="*/ 0 h 6858000"/>
              <a:gd name="connsiteX2" fmla="*/ 0 w 4284372"/>
              <a:gd name="connsiteY2" fmla="*/ 6858000 h 6858000"/>
              <a:gd name="connsiteX3" fmla="*/ 4284372 w 428437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4372" h="6858000">
                <a:moveTo>
                  <a:pt x="4284372" y="0"/>
                </a:moveTo>
                <a:lnTo>
                  <a:pt x="0" y="0"/>
                </a:lnTo>
                <a:lnTo>
                  <a:pt x="0" y="6858000"/>
                </a:lnTo>
                <a:lnTo>
                  <a:pt x="4284372" y="6858000"/>
                </a:lnTo>
                <a:close/>
              </a:path>
            </a:pathLst>
          </a:cu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6D7227F9-50F9-820B-69B7-924C02120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b="2330"/>
          <a:stretch/>
        </p:blipFill>
        <p:spPr>
          <a:xfrm>
            <a:off x="7810500" y="3025140"/>
            <a:ext cx="4381500" cy="383286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48D1E69-316E-A8E1-7ADA-040A0E4907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365125"/>
            <a:ext cx="7273637" cy="1646555"/>
          </a:xfrm>
        </p:spPr>
        <p:txBody>
          <a:bodyPr rtlCol="0">
            <a:normAutofit/>
          </a:bodyPr>
          <a:lstStyle>
            <a:lvl1pPr>
              <a:defRPr lang="es-ES" sz="32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61069CA0-E0AB-99C6-10DB-13AAC019DD7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14399" y="2011363"/>
            <a:ext cx="7273638" cy="4155757"/>
          </a:xfrm>
        </p:spPr>
        <p:txBody>
          <a:bodyPr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s-ES" sz="2000"/>
            </a:lvl1pPr>
            <a:lvl2pPr>
              <a:spcBef>
                <a:spcPts val="0"/>
              </a:spcBef>
              <a:spcAft>
                <a:spcPts val="1200"/>
              </a:spcAft>
              <a:defRPr lang="es-ES" sz="1800"/>
            </a:lvl2pPr>
            <a:lvl3pPr>
              <a:spcBef>
                <a:spcPts val="0"/>
              </a:spcBef>
              <a:spcAft>
                <a:spcPts val="1200"/>
              </a:spcAft>
              <a:defRPr lang="es-ES" sz="1600"/>
            </a:lvl3pPr>
            <a:lvl4pPr>
              <a:spcBef>
                <a:spcPts val="0"/>
              </a:spcBef>
              <a:spcAft>
                <a:spcPts val="1200"/>
              </a:spcAft>
              <a:defRPr lang="es-ES" sz="1400"/>
            </a:lvl4pPr>
            <a:lvl5pPr>
              <a:spcBef>
                <a:spcPts val="0"/>
              </a:spcBef>
              <a:spcAft>
                <a:spcPts val="1200"/>
              </a:spcAft>
              <a:defRPr lang="es-ES" sz="1400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B9B66675-D8A5-0062-EB51-C8069A2C3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246254"/>
            <a:ext cx="631065" cy="2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521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contenido e imagen a la izquierda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4589277D-BC14-E7E0-5822-5575F563E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039100" y="228600"/>
            <a:ext cx="4381500" cy="39243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DB1BDE-C8F3-ACC0-740B-CBD812877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75285"/>
            <a:ext cx="4896678" cy="3624984"/>
          </a:xfrm>
        </p:spPr>
        <p:txBody>
          <a:bodyPr rtlCol="0" anchor="b">
            <a:normAutofit/>
          </a:bodyPr>
          <a:lstStyle>
            <a:lvl1pPr>
              <a:defRPr lang="es-ES"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128597A3-47D0-F393-55D9-07FFD951F39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405384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586 w 6096586"/>
              <a:gd name="connsiteY0" fmla="*/ 0 h 6858000"/>
              <a:gd name="connsiteX1" fmla="*/ 4054426 w 6096586"/>
              <a:gd name="connsiteY1" fmla="*/ 0 h 6858000"/>
              <a:gd name="connsiteX2" fmla="*/ 6096586 w 6096586"/>
              <a:gd name="connsiteY2" fmla="*/ 6858000 h 6858000"/>
              <a:gd name="connsiteX3" fmla="*/ 586 w 6096586"/>
              <a:gd name="connsiteY3" fmla="*/ 6858000 h 6858000"/>
              <a:gd name="connsiteX4" fmla="*/ 586 w 6096586"/>
              <a:gd name="connsiteY4" fmla="*/ 3669792 h 6858000"/>
              <a:gd name="connsiteX5" fmla="*/ 586 w 6096586"/>
              <a:gd name="connsiteY5" fmla="*/ 0 h 6858000"/>
              <a:gd name="connsiteX0" fmla="*/ 0 w 6096000"/>
              <a:gd name="connsiteY0" fmla="*/ 0 h 6858000"/>
              <a:gd name="connsiteX1" fmla="*/ 4053840 w 6096000"/>
              <a:gd name="connsiteY1" fmla="*/ 0 h 6858000"/>
              <a:gd name="connsiteX2" fmla="*/ 6096000 w 6096000"/>
              <a:gd name="connsiteY2" fmla="*/ 6858000 h 6858000"/>
              <a:gd name="connsiteX3" fmla="*/ 950976 w 6096000"/>
              <a:gd name="connsiteY3" fmla="*/ 6858000 h 6858000"/>
              <a:gd name="connsiteX4" fmla="*/ 0 w 6096000"/>
              <a:gd name="connsiteY4" fmla="*/ 3669792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4053840 w 6096000"/>
              <a:gd name="connsiteY1" fmla="*/ 0 h 6858000"/>
              <a:gd name="connsiteX2" fmla="*/ 6096000 w 6096000"/>
              <a:gd name="connsiteY2" fmla="*/ 6858000 h 6858000"/>
              <a:gd name="connsiteX3" fmla="*/ 950976 w 6096000"/>
              <a:gd name="connsiteY3" fmla="*/ 6858000 h 6858000"/>
              <a:gd name="connsiteX4" fmla="*/ 0 w 6096000"/>
              <a:gd name="connsiteY4" fmla="*/ 3669792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4053840 w 6096000"/>
              <a:gd name="connsiteY1" fmla="*/ 0 h 6858000"/>
              <a:gd name="connsiteX2" fmla="*/ 6096000 w 6096000"/>
              <a:gd name="connsiteY2" fmla="*/ 6858000 h 6858000"/>
              <a:gd name="connsiteX3" fmla="*/ 950976 w 6096000"/>
              <a:gd name="connsiteY3" fmla="*/ 6858000 h 6858000"/>
              <a:gd name="connsiteX4" fmla="*/ 0 w 6096000"/>
              <a:gd name="connsiteY4" fmla="*/ 3669792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053840" y="0"/>
                </a:lnTo>
                <a:lnTo>
                  <a:pt x="6096000" y="6858000"/>
                </a:lnTo>
                <a:lnTo>
                  <a:pt x="950976" y="6858000"/>
                </a:lnTo>
                <a:lnTo>
                  <a:pt x="0" y="3669792"/>
                </a:lnTo>
                <a:lnTo>
                  <a:pt x="0" y="0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 algn="l">
              <a:buNone/>
              <a:defRPr lang="es-ES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9" name="Marcador de contenido 10">
            <a:extLst>
              <a:ext uri="{FF2B5EF4-FFF2-40B4-BE49-F238E27FC236}">
                <a16:creationId xmlns:a16="http://schemas.microsoft.com/office/drawing/2014/main" id="{4BF260CE-C6E3-AE7A-DB8E-A72A1CF5B54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096000" y="4172990"/>
            <a:ext cx="4896677" cy="2309726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lang="es-ES" sz="2000">
                <a:solidFill>
                  <a:schemeClr val="bg1"/>
                </a:solidFill>
              </a:defRPr>
            </a:lvl1pPr>
            <a:lvl2pPr marL="742950" indent="-2857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s-ES" sz="1800">
                <a:solidFill>
                  <a:schemeClr val="bg1"/>
                </a:solidFill>
              </a:defRPr>
            </a:lvl2pPr>
            <a:lvl3pPr marL="1200150" indent="-2857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s-ES" sz="1600">
                <a:solidFill>
                  <a:schemeClr val="bg1"/>
                </a:solidFill>
              </a:defRPr>
            </a:lvl3pPr>
            <a:lvl4pPr marL="1657350" indent="-2857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s-ES" sz="1400">
                <a:solidFill>
                  <a:schemeClr val="bg1"/>
                </a:solidFill>
              </a:defRPr>
            </a:lvl4pPr>
            <a:lvl5pPr marL="2114550" indent="-2857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s-ES" sz="1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789111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dos contenidos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áfico 7">
            <a:extLst>
              <a:ext uri="{FF2B5EF4-FFF2-40B4-BE49-F238E27FC236}">
                <a16:creationId xmlns:a16="http://schemas.microsoft.com/office/drawing/2014/main" id="{D6E20435-B9A5-359D-133D-5D3EED409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955" t="41988" r="53993" b="33420"/>
          <a:stretch/>
        </p:blipFill>
        <p:spPr>
          <a:xfrm rot="10800000">
            <a:off x="9198864" y="-5"/>
            <a:ext cx="2993136" cy="1517907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7B99CAE4-AA9B-52BA-7DE8-8245CE705D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25445" t="24819" r="46503"/>
          <a:stretch/>
        </p:blipFill>
        <p:spPr>
          <a:xfrm rot="16200000">
            <a:off x="961221" y="4525179"/>
            <a:ext cx="1371600" cy="3294042"/>
          </a:xfrm>
          <a:prstGeom prst="rect">
            <a:avLst/>
          </a:prstGeom>
        </p:spPr>
      </p:pic>
      <p:sp>
        <p:nvSpPr>
          <p:cNvPr id="10" name="Título 9">
            <a:extLst>
              <a:ext uri="{FF2B5EF4-FFF2-40B4-BE49-F238E27FC236}">
                <a16:creationId xmlns:a16="http://schemas.microsoft.com/office/drawing/2014/main" id="{28DFE681-710B-6FE5-B8E0-3BC9DB9F12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365125"/>
            <a:ext cx="10363201" cy="1629601"/>
          </a:xfrm>
        </p:spPr>
        <p:txBody>
          <a:bodyPr rtlCol="0">
            <a:normAutofit/>
          </a:bodyPr>
          <a:lstStyle>
            <a:lvl1pPr>
              <a:defRPr lang="es-ES" sz="32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3FE383D3-6A16-1891-FF52-470B26B9404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14399" y="2022250"/>
            <a:ext cx="4992709" cy="3747180"/>
          </a:xfrm>
        </p:spPr>
        <p:txBody>
          <a:bodyPr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s-ES" sz="2000"/>
            </a:lvl1pPr>
            <a:lvl2pPr>
              <a:spcBef>
                <a:spcPts val="0"/>
              </a:spcBef>
              <a:spcAft>
                <a:spcPts val="1200"/>
              </a:spcAft>
              <a:defRPr lang="es-ES" sz="1800"/>
            </a:lvl2pPr>
            <a:lvl3pPr>
              <a:spcBef>
                <a:spcPts val="0"/>
              </a:spcBef>
              <a:spcAft>
                <a:spcPts val="1200"/>
              </a:spcAft>
              <a:defRPr lang="es-ES" sz="1600"/>
            </a:lvl3pPr>
            <a:lvl4pPr>
              <a:spcBef>
                <a:spcPts val="0"/>
              </a:spcBef>
              <a:spcAft>
                <a:spcPts val="1200"/>
              </a:spcAft>
              <a:defRPr lang="es-ES" sz="1400"/>
            </a:lvl4pPr>
            <a:lvl5pPr>
              <a:spcBef>
                <a:spcPts val="0"/>
              </a:spcBef>
              <a:spcAft>
                <a:spcPts val="1200"/>
              </a:spcAft>
              <a:defRPr lang="es-ES" sz="1400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12" name="Marcador de contenido 10">
            <a:extLst>
              <a:ext uri="{FF2B5EF4-FFF2-40B4-BE49-F238E27FC236}">
                <a16:creationId xmlns:a16="http://schemas.microsoft.com/office/drawing/2014/main" id="{74B5EB04-CA6E-7417-56DF-A55B21E94B7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84891" y="2022250"/>
            <a:ext cx="4992709" cy="3747180"/>
          </a:xfrm>
        </p:spPr>
        <p:txBody>
          <a:bodyPr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s-ES" sz="2000"/>
            </a:lvl1pPr>
            <a:lvl2pPr>
              <a:spcBef>
                <a:spcPts val="0"/>
              </a:spcBef>
              <a:spcAft>
                <a:spcPts val="1200"/>
              </a:spcAft>
              <a:defRPr lang="es-ES" sz="1800"/>
            </a:lvl2pPr>
            <a:lvl3pPr>
              <a:spcBef>
                <a:spcPts val="0"/>
              </a:spcBef>
              <a:spcAft>
                <a:spcPts val="1200"/>
              </a:spcAft>
              <a:defRPr lang="es-ES" sz="1600"/>
            </a:lvl3pPr>
            <a:lvl4pPr>
              <a:spcBef>
                <a:spcPts val="0"/>
              </a:spcBef>
              <a:spcAft>
                <a:spcPts val="1200"/>
              </a:spcAft>
              <a:defRPr lang="es-ES" sz="1400"/>
            </a:lvl4pPr>
            <a:lvl5pPr>
              <a:spcBef>
                <a:spcPts val="0"/>
              </a:spcBef>
              <a:spcAft>
                <a:spcPts val="1200"/>
              </a:spcAft>
              <a:defRPr lang="es-ES" sz="1400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B9B66675-D8A5-0062-EB51-C8069A2C3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246254"/>
            <a:ext cx="631065" cy="2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7792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dos contenido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áfico 7">
            <a:extLst>
              <a:ext uri="{FF2B5EF4-FFF2-40B4-BE49-F238E27FC236}">
                <a16:creationId xmlns:a16="http://schemas.microsoft.com/office/drawing/2014/main" id="{A783FA55-EF1D-66CF-8FD5-29086D71E6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981" t="40714" r="61027" b="44471"/>
          <a:stretch/>
        </p:blipFill>
        <p:spPr>
          <a:xfrm rot="10800000" flipV="1">
            <a:off x="-26830" y="5950040"/>
            <a:ext cx="2513521" cy="914400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542CEFED-8DE0-0155-A5B6-A44051A6D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18883" t="18052" r="46636"/>
          <a:stretch/>
        </p:blipFill>
        <p:spPr>
          <a:xfrm rot="16200000" flipH="1" flipV="1">
            <a:off x="9553763" y="-952310"/>
            <a:ext cx="1685928" cy="3590547"/>
          </a:xfrm>
          <a:prstGeom prst="rect">
            <a:avLst/>
          </a:prstGeom>
        </p:spPr>
      </p:pic>
      <p:sp>
        <p:nvSpPr>
          <p:cNvPr id="10" name="Título 9">
            <a:extLst>
              <a:ext uri="{FF2B5EF4-FFF2-40B4-BE49-F238E27FC236}">
                <a16:creationId xmlns:a16="http://schemas.microsoft.com/office/drawing/2014/main" id="{57FC493E-284F-ADBA-D92D-883CAB13A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8" y="365125"/>
            <a:ext cx="10439401" cy="1617017"/>
          </a:xfrm>
        </p:spPr>
        <p:txBody>
          <a:bodyPr rtlCol="0">
            <a:normAutofit/>
          </a:bodyPr>
          <a:lstStyle>
            <a:lvl1pPr>
              <a:defRPr lang="es-ES" sz="32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4B8B2035-4AA9-D25E-9F15-3ED36F734D1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14399" y="2022250"/>
            <a:ext cx="3310129" cy="3747180"/>
          </a:xfrm>
        </p:spPr>
        <p:txBody>
          <a:bodyPr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s-ES" sz="2000" b="1"/>
            </a:lvl1pPr>
            <a:lvl2pPr>
              <a:spcBef>
                <a:spcPts val="0"/>
              </a:spcBef>
              <a:spcAft>
                <a:spcPts val="1200"/>
              </a:spcAft>
              <a:defRPr lang="es-ES" sz="1800" b="1"/>
            </a:lvl2pPr>
            <a:lvl3pPr>
              <a:spcBef>
                <a:spcPts val="0"/>
              </a:spcBef>
              <a:spcAft>
                <a:spcPts val="1200"/>
              </a:spcAft>
              <a:defRPr lang="es-ES" sz="1600" b="1"/>
            </a:lvl3pPr>
            <a:lvl4pPr>
              <a:spcBef>
                <a:spcPts val="0"/>
              </a:spcBef>
              <a:spcAft>
                <a:spcPts val="1200"/>
              </a:spcAft>
              <a:defRPr lang="es-ES" sz="1400" b="1"/>
            </a:lvl4pPr>
            <a:lvl5pPr>
              <a:spcBef>
                <a:spcPts val="0"/>
              </a:spcBef>
              <a:spcAft>
                <a:spcPts val="1200"/>
              </a:spcAft>
              <a:defRPr lang="es-ES" sz="1400" b="1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12" name="Marcador de contenido 10">
            <a:extLst>
              <a:ext uri="{FF2B5EF4-FFF2-40B4-BE49-F238E27FC236}">
                <a16:creationId xmlns:a16="http://schemas.microsoft.com/office/drawing/2014/main" id="{6A694422-6B3E-3D80-AC41-FD1CED52ACA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602310" y="2018120"/>
            <a:ext cx="6751489" cy="3747180"/>
          </a:xfrm>
        </p:spPr>
        <p:txBody>
          <a:bodyPr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s-ES" sz="2000"/>
            </a:lvl1pPr>
            <a:lvl2pPr>
              <a:spcBef>
                <a:spcPts val="0"/>
              </a:spcBef>
              <a:spcAft>
                <a:spcPts val="1200"/>
              </a:spcAft>
              <a:defRPr lang="es-ES" sz="1800"/>
            </a:lvl2pPr>
            <a:lvl3pPr>
              <a:spcBef>
                <a:spcPts val="0"/>
              </a:spcBef>
              <a:spcAft>
                <a:spcPts val="1200"/>
              </a:spcAft>
              <a:defRPr lang="es-ES" sz="1600"/>
            </a:lvl3pPr>
            <a:lvl4pPr>
              <a:spcBef>
                <a:spcPts val="0"/>
              </a:spcBef>
              <a:spcAft>
                <a:spcPts val="1200"/>
              </a:spcAft>
              <a:defRPr lang="es-ES" sz="1400"/>
            </a:lvl4pPr>
            <a:lvl5pPr>
              <a:spcBef>
                <a:spcPts val="0"/>
              </a:spcBef>
              <a:spcAft>
                <a:spcPts val="1200"/>
              </a:spcAft>
              <a:defRPr lang="es-ES" sz="1400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B9B66675-D8A5-0062-EB51-C8069A2C3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246254"/>
            <a:ext cx="631065" cy="2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8281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contenido e imagen a la derech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áfico 7">
            <a:extLst>
              <a:ext uri="{FF2B5EF4-FFF2-40B4-BE49-F238E27FC236}">
                <a16:creationId xmlns:a16="http://schemas.microsoft.com/office/drawing/2014/main" id="{48DBD2A1-633E-7A22-751B-5CEFCA93F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7703" t="485" b="67543"/>
          <a:stretch/>
        </p:blipFill>
        <p:spPr>
          <a:xfrm rot="5400000">
            <a:off x="-115162" y="115164"/>
            <a:ext cx="1895058" cy="1664735"/>
          </a:xfrm>
          <a:prstGeom prst="rect">
            <a:avLst/>
          </a:prstGeom>
        </p:spPr>
      </p:pic>
      <p:sp>
        <p:nvSpPr>
          <p:cNvPr id="9" name="Título 8">
            <a:extLst>
              <a:ext uri="{FF2B5EF4-FFF2-40B4-BE49-F238E27FC236}">
                <a16:creationId xmlns:a16="http://schemas.microsoft.com/office/drawing/2014/main" id="{3E7BF4D0-D641-9859-157D-B9094EF3DA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6385" y="446313"/>
            <a:ext cx="5179615" cy="1448747"/>
          </a:xfrm>
        </p:spPr>
        <p:txBody>
          <a:bodyPr rtlCol="0">
            <a:normAutofit/>
          </a:bodyPr>
          <a:lstStyle>
            <a:lvl1pPr>
              <a:defRPr lang="es-ES" sz="32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10" name="Marcador de contenido 10">
            <a:extLst>
              <a:ext uri="{FF2B5EF4-FFF2-40B4-BE49-F238E27FC236}">
                <a16:creationId xmlns:a16="http://schemas.microsoft.com/office/drawing/2014/main" id="{115AE488-757F-4C5A-7733-85C1D1EA98D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14399" y="2022250"/>
            <a:ext cx="5181600" cy="3747180"/>
          </a:xfrm>
        </p:spPr>
        <p:txBody>
          <a:bodyPr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s-ES" sz="2000" b="0"/>
            </a:lvl1pPr>
            <a:lvl2pPr>
              <a:spcBef>
                <a:spcPts val="0"/>
              </a:spcBef>
              <a:spcAft>
                <a:spcPts val="1200"/>
              </a:spcAft>
              <a:defRPr lang="es-ES" sz="1800" b="0"/>
            </a:lvl2pPr>
            <a:lvl3pPr>
              <a:spcBef>
                <a:spcPts val="0"/>
              </a:spcBef>
              <a:spcAft>
                <a:spcPts val="1200"/>
              </a:spcAft>
              <a:defRPr lang="es-ES" sz="1600" b="0"/>
            </a:lvl3pPr>
            <a:lvl4pPr>
              <a:spcBef>
                <a:spcPts val="0"/>
              </a:spcBef>
              <a:spcAft>
                <a:spcPts val="1200"/>
              </a:spcAft>
              <a:defRPr lang="es-ES" sz="1400" b="0"/>
            </a:lvl4pPr>
            <a:lvl5pPr>
              <a:spcBef>
                <a:spcPts val="0"/>
              </a:spcBef>
              <a:spcAft>
                <a:spcPts val="1200"/>
              </a:spcAft>
              <a:defRPr lang="es-ES" sz="1400" b="0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B9B66675-D8A5-0062-EB51-C8069A2C3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246254"/>
            <a:ext cx="631065" cy="2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39DD264F-42B5-DBB0-9839-DB4C6827ED7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76950" y="0"/>
            <a:ext cx="6115050" cy="6868886"/>
          </a:xfrm>
          <a:custGeom>
            <a:avLst/>
            <a:gdLst>
              <a:gd name="connsiteX0" fmla="*/ 0 w 6115050"/>
              <a:gd name="connsiteY0" fmla="*/ 0 h 6858000"/>
              <a:gd name="connsiteX1" fmla="*/ 6115050 w 6115050"/>
              <a:gd name="connsiteY1" fmla="*/ 0 h 6858000"/>
              <a:gd name="connsiteX2" fmla="*/ 6115050 w 6115050"/>
              <a:gd name="connsiteY2" fmla="*/ 6858000 h 6858000"/>
              <a:gd name="connsiteX3" fmla="*/ 0 w 6115050"/>
              <a:gd name="connsiteY3" fmla="*/ 6858000 h 6858000"/>
              <a:gd name="connsiteX4" fmla="*/ 0 w 6115050"/>
              <a:gd name="connsiteY4" fmla="*/ 0 h 6858000"/>
              <a:gd name="connsiteX0" fmla="*/ 2024742 w 6115050"/>
              <a:gd name="connsiteY0" fmla="*/ 0 h 6858000"/>
              <a:gd name="connsiteX1" fmla="*/ 6115050 w 6115050"/>
              <a:gd name="connsiteY1" fmla="*/ 0 h 6858000"/>
              <a:gd name="connsiteX2" fmla="*/ 6115050 w 6115050"/>
              <a:gd name="connsiteY2" fmla="*/ 6858000 h 6858000"/>
              <a:gd name="connsiteX3" fmla="*/ 0 w 6115050"/>
              <a:gd name="connsiteY3" fmla="*/ 6858000 h 6858000"/>
              <a:gd name="connsiteX4" fmla="*/ 2024742 w 6115050"/>
              <a:gd name="connsiteY4" fmla="*/ 0 h 6858000"/>
              <a:gd name="connsiteX0" fmla="*/ 2024742 w 6115050"/>
              <a:gd name="connsiteY0" fmla="*/ 0 h 6858000"/>
              <a:gd name="connsiteX1" fmla="*/ 6115050 w 6115050"/>
              <a:gd name="connsiteY1" fmla="*/ 0 h 6858000"/>
              <a:gd name="connsiteX2" fmla="*/ 6115050 w 6115050"/>
              <a:gd name="connsiteY2" fmla="*/ 3603171 h 6858000"/>
              <a:gd name="connsiteX3" fmla="*/ 6115050 w 6115050"/>
              <a:gd name="connsiteY3" fmla="*/ 6858000 h 6858000"/>
              <a:gd name="connsiteX4" fmla="*/ 0 w 6115050"/>
              <a:gd name="connsiteY4" fmla="*/ 6858000 h 6858000"/>
              <a:gd name="connsiteX5" fmla="*/ 2024742 w 6115050"/>
              <a:gd name="connsiteY5" fmla="*/ 0 h 6858000"/>
              <a:gd name="connsiteX0" fmla="*/ 2024742 w 6115050"/>
              <a:gd name="connsiteY0" fmla="*/ 0 h 6868886"/>
              <a:gd name="connsiteX1" fmla="*/ 6115050 w 6115050"/>
              <a:gd name="connsiteY1" fmla="*/ 0 h 6868886"/>
              <a:gd name="connsiteX2" fmla="*/ 6115050 w 6115050"/>
              <a:gd name="connsiteY2" fmla="*/ 3603171 h 6868886"/>
              <a:gd name="connsiteX3" fmla="*/ 5157107 w 6115050"/>
              <a:gd name="connsiteY3" fmla="*/ 6868886 h 6868886"/>
              <a:gd name="connsiteX4" fmla="*/ 0 w 6115050"/>
              <a:gd name="connsiteY4" fmla="*/ 6858000 h 6868886"/>
              <a:gd name="connsiteX5" fmla="*/ 2024742 w 6115050"/>
              <a:gd name="connsiteY5" fmla="*/ 0 h 6868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15050" h="6868886">
                <a:moveTo>
                  <a:pt x="2024742" y="0"/>
                </a:moveTo>
                <a:lnTo>
                  <a:pt x="6115050" y="0"/>
                </a:lnTo>
                <a:lnTo>
                  <a:pt x="6115050" y="3603171"/>
                </a:lnTo>
                <a:lnTo>
                  <a:pt x="5157107" y="6868886"/>
                </a:lnTo>
                <a:lnTo>
                  <a:pt x="0" y="6858000"/>
                </a:lnTo>
                <a:lnTo>
                  <a:pt x="2024742" y="0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 algn="r">
              <a:buNone/>
              <a:defRPr lang="es-ES" sz="2000"/>
            </a:lvl1pPr>
          </a:lstStyle>
          <a:p>
            <a:pPr rtl="0"/>
            <a:r>
              <a:rPr lang="es-ES"/>
              <a:t>Haga clic en el icono para agregar una imagen</a:t>
            </a:r>
          </a:p>
        </p:txBody>
      </p:sp>
    </p:spTree>
    <p:extLst>
      <p:ext uri="{BB962C8B-B14F-4D97-AF65-F5344CB8AC3E}">
        <p14:creationId xmlns:p14="http://schemas.microsoft.com/office/powerpoint/2010/main" val="3467008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</a:lstStyle>
          <a:p>
            <a:pPr rt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s-ES"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/>
              <a:t>Presentación de lanzamiento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2845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06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s-ES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440D96-BFFB-05BD-30ED-0352500CD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2569" y="2186452"/>
            <a:ext cx="6107791" cy="3736176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sz="5400" dirty="0"/>
              <a:t>A04:2025 Fracasos criptográficos</a:t>
            </a:r>
            <a:br>
              <a:rPr lang="es-ES" dirty="0"/>
            </a:b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Alejandro de la huerga FERNÁNDEZ</a:t>
            </a:r>
          </a:p>
        </p:txBody>
      </p:sp>
    </p:spTree>
    <p:extLst>
      <p:ext uri="{BB962C8B-B14F-4D97-AF65-F5344CB8AC3E}">
        <p14:creationId xmlns:p14="http://schemas.microsoft.com/office/powerpoint/2010/main" val="294539006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3474D05E-8A36-8D9F-519E-DB514A69D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97908"/>
            <a:ext cx="5181600" cy="972658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b="1" dirty="0"/>
              <a:t>EXPLICACIÓN DE LA VULNERABILIDAD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0C1E08-E337-110E-DB8E-41BA4A3341A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1510951"/>
            <a:ext cx="5181600" cy="4378122"/>
          </a:xfrm>
        </p:spPr>
        <p:txBody>
          <a:bodyPr rtlCol="0">
            <a:normAutofit/>
          </a:bodyPr>
          <a:lstStyle>
            <a:defPPr>
              <a:defRPr lang="es-ES"/>
            </a:defPPr>
          </a:lstStyle>
          <a:p>
            <a:pPr rtl="0"/>
            <a:r>
              <a:rPr lang="es-ES" sz="1600" dirty="0"/>
              <a:t>Esta vulnerabilidad se centra en los fracasos relacionados con la </a:t>
            </a:r>
            <a:r>
              <a:rPr lang="es-ES" sz="1600" b="1" dirty="0"/>
              <a:t>falta de criptografía </a:t>
            </a:r>
            <a:r>
              <a:rPr lang="es-ES" sz="1600" dirty="0"/>
              <a:t>, criptografía insuficientemente fuerte, </a:t>
            </a:r>
            <a:r>
              <a:rPr lang="es-ES" sz="1600" b="1" dirty="0"/>
              <a:t>filtración de claves</a:t>
            </a:r>
            <a:r>
              <a:rPr lang="es-ES" sz="1600" dirty="0"/>
              <a:t>.</a:t>
            </a:r>
          </a:p>
          <a:p>
            <a:pPr rtl="0"/>
            <a:r>
              <a:rPr lang="es-ES" sz="1600" dirty="0"/>
              <a:t>Esta vulnerabilidad incluye tres de las enumeraciones de debilidad comunes (CWE) : 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ES" sz="1600" dirty="0"/>
              <a:t>Generador de </a:t>
            </a:r>
            <a:r>
              <a:rPr lang="es-ES" sz="1600" b="1" dirty="0"/>
              <a:t>números pseudoaleatorios débiles</a:t>
            </a:r>
            <a:r>
              <a:rPr lang="es-ES" sz="1600" dirty="0"/>
              <a:t>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ES" sz="1600" dirty="0"/>
              <a:t>Uso de </a:t>
            </a:r>
            <a:r>
              <a:rPr lang="es-ES" sz="1600" b="1" dirty="0"/>
              <a:t>algoritmo criptográfico roto </a:t>
            </a:r>
            <a:r>
              <a:rPr lang="es-ES" sz="1600" dirty="0"/>
              <a:t>o arriesgado.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ES" sz="1600" b="1" dirty="0"/>
              <a:t>Entropía insuficiente</a:t>
            </a:r>
            <a:r>
              <a:rPr lang="es-ES" sz="1600" dirty="0"/>
              <a:t>.</a:t>
            </a:r>
          </a:p>
          <a:p>
            <a:pPr rtl="0"/>
            <a:r>
              <a:rPr lang="es-ES" sz="1600" dirty="0"/>
              <a:t>En términos generales , todos los datos deben de cifrarse en la </a:t>
            </a:r>
            <a:r>
              <a:rPr lang="es-ES" sz="1600" b="1" dirty="0"/>
              <a:t>capa de transporte (4 OSI), </a:t>
            </a:r>
            <a:r>
              <a:rPr lang="es-ES" sz="1600" dirty="0"/>
              <a:t>aunque también nos conviene saber que datos necesitan </a:t>
            </a:r>
            <a:r>
              <a:rPr lang="es-ES" sz="1600" b="1" dirty="0"/>
              <a:t>cifrado en reposo</a:t>
            </a:r>
            <a:r>
              <a:rPr lang="es-ES" sz="1600" dirty="0"/>
              <a:t>.</a:t>
            </a:r>
          </a:p>
          <a:p>
            <a:pPr rtl="0"/>
            <a:endParaRPr lang="es-ES" sz="1600" dirty="0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0255621-1D81-03E6-507B-CB20E07035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246254"/>
            <a:ext cx="631065" cy="296214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fld id="{B5CEABB6-07DC-46E8-9B57-56EC44A396E5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20594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8E4F0B-A6EB-861C-1C34-CAA9BDE47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365126"/>
            <a:ext cx="7273637" cy="1019058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sz="3200" b="1" dirty="0"/>
              <a:t>CONSECUENCIAS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F97739-E0DF-24F3-7886-013A799A52C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399" y="1499634"/>
            <a:ext cx="7526868" cy="4155757"/>
          </a:xfrm>
        </p:spPr>
        <p:txBody>
          <a:bodyPr rtlCol="0">
            <a:normAutofit/>
          </a:bodyPr>
          <a:lstStyle>
            <a:defPPr>
              <a:defRPr lang="es-ES"/>
            </a:defPPr>
          </a:lstStyle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600" cap="none" dirty="0">
                <a:cs typeface="Calibri"/>
              </a:rPr>
              <a:t>En cuanto a las consecuencias producidas por esta vulnerabilidad se encuentran:</a:t>
            </a:r>
          </a:p>
          <a:p>
            <a:r>
              <a:rPr lang="es-ES" sz="1600" dirty="0">
                <a:cs typeface="Calibri"/>
              </a:rPr>
              <a:t>Robo de cookie de sesión del usuario. (Al no aplicar TLS en todas las paginas).</a:t>
            </a:r>
          </a:p>
          <a:p>
            <a:r>
              <a:rPr lang="es-ES" sz="1600" dirty="0">
                <a:cs typeface="Calibri"/>
              </a:rPr>
              <a:t>Esto es conocido como un ataque Man in </a:t>
            </a:r>
            <a:r>
              <a:rPr lang="es-ES" sz="1600" dirty="0" err="1">
                <a:cs typeface="Calibri"/>
              </a:rPr>
              <a:t>the</a:t>
            </a:r>
            <a:r>
              <a:rPr lang="es-ES" sz="1600" dirty="0">
                <a:cs typeface="Calibri"/>
              </a:rPr>
              <a:t> </a:t>
            </a:r>
            <a:r>
              <a:rPr lang="es-ES" sz="1600" dirty="0" err="1">
                <a:cs typeface="Calibri"/>
              </a:rPr>
              <a:t>Middle</a:t>
            </a:r>
            <a:r>
              <a:rPr lang="es-ES" sz="1600" dirty="0">
                <a:cs typeface="Calibri"/>
              </a:rPr>
              <a:t>, lo que tiene consecuencias     para los usuarios debido a que el atacante puede reproducir las cookies de sesión.</a:t>
            </a:r>
          </a:p>
          <a:p>
            <a:r>
              <a:rPr lang="es-ES" sz="1600" dirty="0">
                <a:cs typeface="Calibri"/>
              </a:rPr>
              <a:t>Esto es extrapolable a el robo de todos los datos transportados no solo de la cookie sino también de archivos o el destinatario de una transferencia de dinero.</a:t>
            </a:r>
          </a:p>
          <a:p>
            <a:r>
              <a:rPr lang="es-ES" sz="1600" cap="none" dirty="0">
                <a:cs typeface="Calibri"/>
              </a:rPr>
              <a:t>Falta de hashes en contraseñas de bases de datos o hashes simples.</a:t>
            </a:r>
          </a:p>
          <a:p>
            <a:r>
              <a:rPr lang="es-ES" sz="1600" dirty="0">
                <a:cs typeface="Calibri"/>
              </a:rPr>
              <a:t>Con un simple fallo en la carga de un archivo el atacante puede ser capaz de recuperar la tabla de la base de datos donde se encuentran las contraseñas.</a:t>
            </a:r>
          </a:p>
          <a:p>
            <a:r>
              <a:rPr lang="es-ES" sz="1600" cap="none" dirty="0">
                <a:cs typeface="Calibri"/>
              </a:rPr>
              <a:t>Si los hashes son simples o débiles pueden ser descifrados por GPU.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FE0D061-7327-A55C-AF6A-A95C24DD8B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B5CEABB6-07DC-46E8-9B57-56EC44A396E5}" type="slidenum">
              <a:rPr lang="es-ES" smtClean="0"/>
              <a:pPr rtl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000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5610C-8810-47D9-BD88-D273BE736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SOLUCIONES Y COMO PREVENIR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F5ED0D-EC6E-4D18-84BA-F92A2AE8322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399" y="2011363"/>
            <a:ext cx="7273638" cy="3701540"/>
          </a:xfrm>
        </p:spPr>
        <p:txBody>
          <a:bodyPr>
            <a:normAutofit/>
          </a:bodyPr>
          <a:lstStyle/>
          <a:p>
            <a:r>
              <a:rPr lang="es-ES" dirty="0"/>
              <a:t>Asegurarnos de cifrar todos los datos confidenciales en reposo.</a:t>
            </a:r>
          </a:p>
          <a:p>
            <a:r>
              <a:rPr lang="es-ES" dirty="0"/>
              <a:t>Cifrar todos los datos en transito con los protocolos robustos y seguros como el TLS.</a:t>
            </a:r>
          </a:p>
          <a:p>
            <a:r>
              <a:rPr lang="es-ES" dirty="0"/>
              <a:t>Deshabilitar el almacenamiento en caché para las respuestas con datos confidenciales.</a:t>
            </a:r>
          </a:p>
          <a:p>
            <a:r>
              <a:rPr lang="es-ES" dirty="0"/>
              <a:t>Almacene contraseñas utilizando funciones de hash adaptativas como Argon2,script, SHA-512.</a:t>
            </a:r>
          </a:p>
          <a:p>
            <a:r>
              <a:rPr lang="es-ES" dirty="0"/>
              <a:t>Almacene sus claves más sensibles en u hardware o HSM basado en la nube.</a:t>
            </a:r>
          </a:p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5EA8ABE-D485-4BAA-BA54-569E98C024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B5CEABB6-07DC-46E8-9B57-56EC44A396E5}" type="slidenum">
              <a:rPr lang="es-ES" smtClean="0"/>
              <a:pPr rtl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4581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0C2D4-923E-4FDF-B3DF-F4DAC6366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36895"/>
            <a:ext cx="5754848" cy="1123660"/>
          </a:xfrm>
        </p:spPr>
        <p:txBody>
          <a:bodyPr>
            <a:normAutofit/>
          </a:bodyPr>
          <a:lstStyle/>
          <a:p>
            <a:r>
              <a:rPr lang="es-ES" sz="4000" b="1" dirty="0"/>
              <a:t>TESTEO EN APLICACIÓN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A13315-8551-4411-AE79-4D2C2D502CF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399" y="1744910"/>
            <a:ext cx="5754847" cy="422885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En nuestra aplicación final , aunque la contraseña esté </a:t>
            </a:r>
            <a:r>
              <a:rPr lang="es-ES" dirty="0" err="1"/>
              <a:t>hasheada</a:t>
            </a:r>
            <a:r>
              <a:rPr lang="es-ES" dirty="0"/>
              <a:t> con SHA 256, este tipo de </a:t>
            </a:r>
            <a:r>
              <a:rPr lang="es-ES" dirty="0" err="1"/>
              <a:t>hasheo</a:t>
            </a:r>
            <a:r>
              <a:rPr lang="es-ES" dirty="0"/>
              <a:t> no esta diseñado para contraseñas, siendo vulnerable a ataques de fuerza bruta o diccionarios.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Si no tuviéramos la redirección automática a https seriamos propensos a un robo de datos con un ataque Man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Middle</a:t>
            </a:r>
            <a:r>
              <a:rPr lang="es-ES" dirty="0"/>
              <a:t>.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D04FF68-D3B5-4E6A-94FF-FF3C80197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B5CEABB6-07DC-46E8-9B57-56EC44A396E5}" type="slidenum">
              <a:rPr lang="es-ES" smtClean="0"/>
              <a:pPr rtl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390303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BE9137-5437-02F8-FA89-4DF814930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EJEMPLO DE SESSION HACKING (HTTP)</a:t>
            </a:r>
          </a:p>
        </p:txBody>
      </p:sp>
      <p:pic>
        <p:nvPicPr>
          <p:cNvPr id="7" name="Marcador de contenido 6" descr="Texto&#10;&#10;El contenido generado por IA puede ser incorrecto.">
            <a:extLst>
              <a:ext uri="{FF2B5EF4-FFF2-40B4-BE49-F238E27FC236}">
                <a16:creationId xmlns:a16="http://schemas.microsoft.com/office/drawing/2014/main" id="{E6A8FABC-B10C-95C0-2DFD-4A2CACF327BC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212980" y="2024656"/>
            <a:ext cx="3325621" cy="2831272"/>
          </a:xfrm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0FDC1C-A10A-99B9-8015-027242ED4AA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s-ES" dirty="0"/>
              <a:t>Cookie sin </a:t>
            </a:r>
            <a:r>
              <a:rPr lang="es-ES" dirty="0" err="1"/>
              <a:t>secure</a:t>
            </a:r>
            <a:r>
              <a:rPr lang="es-ES" dirty="0"/>
              <a:t>.</a:t>
            </a:r>
          </a:p>
          <a:p>
            <a:r>
              <a:rPr lang="es-ES" dirty="0"/>
              <a:t>Cookie sin </a:t>
            </a:r>
            <a:r>
              <a:rPr lang="es-ES" dirty="0" err="1"/>
              <a:t>HttpOnly</a:t>
            </a:r>
            <a:r>
              <a:rPr lang="es-ES" dirty="0"/>
              <a:t>.</a:t>
            </a:r>
          </a:p>
          <a:p>
            <a:r>
              <a:rPr lang="es-ES" dirty="0"/>
              <a:t>Cookie sin </a:t>
            </a:r>
            <a:r>
              <a:rPr lang="es-ES" dirty="0" err="1"/>
              <a:t>SameSite</a:t>
            </a:r>
            <a:r>
              <a:rPr lang="es-ES" dirty="0"/>
              <a:t>.</a:t>
            </a:r>
          </a:p>
          <a:p>
            <a:r>
              <a:rPr lang="es-ES" dirty="0"/>
              <a:t>Esta cookie puede ser robada y permitir el acceso sin pedir contraseña.</a:t>
            </a:r>
          </a:p>
          <a:p>
            <a:r>
              <a:rPr lang="es-ES" dirty="0"/>
              <a:t>Si un atacante la roba puede acceder a toda nuestra aplicación sin la necesidad de conocer la contraseña.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45632BE-0F1A-EDA6-1CE0-A8D211E1AE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B5CEABB6-07DC-46E8-9B57-56EC44A396E5}" type="slidenum">
              <a:rPr lang="es-ES" smtClean="0"/>
              <a:pPr rtl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5078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>
            <a:extLst>
              <a:ext uri="{FF2B5EF4-FFF2-40B4-BE49-F238E27FC236}">
                <a16:creationId xmlns:a16="http://schemas.microsoft.com/office/drawing/2014/main" id="{77B52831-0916-294C-0ACB-9774B9805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4151" r="18577"/>
          <a:stretch/>
        </p:blipFill>
        <p:spPr>
          <a:xfrm flipH="1">
            <a:off x="0" y="0"/>
            <a:ext cx="5181600" cy="6858000"/>
          </a:xfrm>
          <a:prstGeom prst="rect">
            <a:avLst/>
          </a:prstGeom>
        </p:spPr>
      </p:pic>
      <p:sp>
        <p:nvSpPr>
          <p:cNvPr id="7" name="Título 6">
            <a:extLst>
              <a:ext uri="{FF2B5EF4-FFF2-40B4-BE49-F238E27FC236}">
                <a16:creationId xmlns:a16="http://schemas.microsoft.com/office/drawing/2014/main" id="{E82E216E-9EE0-9D3F-D692-083F575A3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9681" y="1484851"/>
            <a:ext cx="5654179" cy="3657600"/>
          </a:xfrm>
        </p:spPr>
        <p:txBody>
          <a:bodyPr rtlCol="0">
            <a:normAutofit/>
          </a:bodyPr>
          <a:lstStyle>
            <a:defPPr>
              <a:defRPr lang="es-ES"/>
            </a:defPPr>
          </a:lstStyle>
          <a:p>
            <a:pPr rtl="0"/>
            <a:r>
              <a:rPr lang="es-ES" sz="4000" dirty="0"/>
              <a:t>¿Tienes alguna duda? </a:t>
            </a:r>
            <a:br>
              <a:rPr lang="es-ES" sz="3600" dirty="0"/>
            </a:br>
            <a:br>
              <a:rPr lang="es-ES" sz="3600" dirty="0"/>
            </a:br>
            <a:r>
              <a:rPr lang="es-ES" sz="1800" dirty="0">
                <a:latin typeface="+mn-lt"/>
              </a:rPr>
              <a:t>Alejandro de la huerga</a:t>
            </a:r>
            <a:br>
              <a:rPr lang="es-ES" sz="1800" dirty="0">
                <a:latin typeface="+mn-lt"/>
              </a:rPr>
            </a:br>
            <a:r>
              <a:rPr lang="es-ES" sz="1800" dirty="0">
                <a:latin typeface="+mn-lt"/>
              </a:rPr>
              <a:t>CIBERSEGURIDAD – IES LOS SAUCES</a:t>
            </a:r>
            <a:br>
              <a:rPr lang="es-ES" sz="1800" dirty="0">
                <a:latin typeface="+mn-lt"/>
              </a:rPr>
            </a:br>
            <a:r>
              <a:rPr lang="es-ES" sz="1800" dirty="0">
                <a:latin typeface="+mn-lt"/>
              </a:rPr>
              <a:t>28/01/2026</a:t>
            </a:r>
            <a:br>
              <a:rPr lang="es-ES" sz="2000" dirty="0">
                <a:latin typeface="+mn-lt"/>
              </a:rPr>
            </a:br>
            <a:br>
              <a:rPr lang="es-ES" sz="2000" dirty="0">
                <a:latin typeface="+mn-lt"/>
              </a:rPr>
            </a:br>
            <a:r>
              <a:rPr lang="es-ES" sz="4400" dirty="0">
                <a:latin typeface="+mn-lt"/>
              </a:rPr>
              <a:t>GRACIAS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993264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Personalizar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3135373_TF22318419_Win32" id="{C35A026D-3477-4C90-9128-052FBAE4EBCF}" vid="{4F91F622-3491-4FD9-8658-5CFF78D7702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2457D9-12AC-4794-A05E-F1B90FCD8D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045227-5724-4DBF-9712-031B1BFB2C3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B7B39BD0-040C-43BE-B0E4-512B09E8003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ventas minimalista</Template>
  <TotalTime>139</TotalTime>
  <Words>456</Words>
  <Application>Microsoft Office PowerPoint</Application>
  <PresentationFormat>Panorámica</PresentationFormat>
  <Paragraphs>41</Paragraphs>
  <Slides>7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Tenorite</vt:lpstr>
      <vt:lpstr>Personalizar</vt:lpstr>
      <vt:lpstr>A04:2025 Fracasos criptográficos Alejandro de la huerga FERNÁNDEZ</vt:lpstr>
      <vt:lpstr>EXPLICACIÓN DE LA VULNERABILIDAD</vt:lpstr>
      <vt:lpstr>CONSECUENCIAS </vt:lpstr>
      <vt:lpstr>SOLUCIONES Y COMO PREVENIR</vt:lpstr>
      <vt:lpstr>TESTEO EN APLICACIÓN</vt:lpstr>
      <vt:lpstr>EJEMPLO DE SESSION HACKING (HTTP)</vt:lpstr>
      <vt:lpstr>¿Tienes alguna duda?   Alejandro de la huerga CIBERSEGURIDAD – IES LOS SAUCES 28/01/2026  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A04:2025 Fracasos criptográficos Alejandro de la huerga FERNÁNDEZ</dc:title>
  <dc:creator>ALEJANDRO DE LA HUERGA FERNÁNDEZ</dc:creator>
  <cp:lastModifiedBy>ALEJANDRO DE LA HUERGA FERNÁNDEZ</cp:lastModifiedBy>
  <cp:revision>5</cp:revision>
  <dcterms:created xsi:type="dcterms:W3CDTF">2026-01-28T12:13:24Z</dcterms:created>
  <dcterms:modified xsi:type="dcterms:W3CDTF">2026-01-28T18:51:24Z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